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7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2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13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845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60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0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66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5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1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11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74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2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71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10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59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07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9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EE9A96-A088-45D7-875D-C37F7705D1BF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F309E-16B1-48BB-9712-7676F66E9C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8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85FA0F-6C7C-0AFE-0609-3C04745BA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61" y="802298"/>
            <a:ext cx="10083891" cy="4975932"/>
          </a:xfrm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“</a:t>
            </a:r>
            <a:r>
              <a:rPr lang="en-US" sz="32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Mindufulness</a:t>
            </a:r>
            <a:r>
              <a:rPr lang="en-US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 for Teachers - a Hands-on Approach”, </a:t>
            </a:r>
            <a:r>
              <a:rPr lang="en-US" sz="32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Floren</a:t>
            </a:r>
            <a:r>
              <a:rPr lang="ro-RO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ța, Italia, 17-22.07.2023</a:t>
            </a:r>
            <a:r>
              <a:rPr lang="en-GB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GB" sz="18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ro-RO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Proiect în cadrul Programului ERASMUS+,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o-RO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Cheie 1 – Educația Școlară (SCH)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o-R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nr. 2022-1-RO01-KA121-SCH-000065560</a:t>
            </a:r>
            <a:r>
              <a:rPr lang="en-GB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019D49-098F-049D-6B39-51B0BA2C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148" y="3506771"/>
            <a:ext cx="9917704" cy="1002054"/>
          </a:xfrm>
        </p:spPr>
        <p:txBody>
          <a:bodyPr>
            <a:normAutofit/>
          </a:bodyPr>
          <a:lstStyle/>
          <a:p>
            <a:pPr algn="just"/>
            <a:r>
              <a:rPr lang="ro-RO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FreeSans"/>
              </a:rPr>
              <a:t> </a:t>
            </a:r>
            <a:endParaRPr lang="en-GB" sz="1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2FA4F850-3092-0CCB-BA56-20AFE8A621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78BEE-04A6-2E62-F344-A6566D48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88" y="1167319"/>
            <a:ext cx="7441659" cy="115759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CE A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ÎNVĂȚAT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E00345-FFA1-96D9-B9CF-0DBC2F88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2" y="1622324"/>
            <a:ext cx="8296229" cy="5011940"/>
          </a:xfrm>
        </p:spPr>
        <p:txBody>
          <a:bodyPr>
            <a:no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conceptul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 „mindfulness”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despre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istoria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știința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Mindfulness-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aspectele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legate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beneficiile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profesori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studenți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istoria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școli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abordări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școli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limbajul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sala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conștientizare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incluziune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adapteze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diferite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vârste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nevoi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     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scultarea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atentă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comunicarea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despre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     management.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98179BB4-EAFE-191B-7508-3B2E75FF6DF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E7D405-1F6C-B112-6DB3-1933A9D90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36252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6424EC-13B7-2528-3E59-744A0A172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464" y="671365"/>
            <a:ext cx="3191787" cy="2393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2453DD-676D-096F-BDEA-36ED3D4A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650" y="3395946"/>
            <a:ext cx="3858712" cy="30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1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E00345-FFA1-96D9-B9CF-0DBC2F88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2" y="1622324"/>
            <a:ext cx="11790491" cy="50119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o-RO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Proiectul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realizat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sprijinul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financiar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Comisiei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Europene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Programului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ERASMUS+,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acţiunea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KA1,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proiecte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mobilitate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Informațiile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furnizate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reprezintă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responsabilitatea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exclusivă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autorului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A.N.P.C.D.E.F.P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Comisia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Europeană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pentru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folosit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conținutul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acestor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informații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98179BB4-EAFE-191B-7508-3B2E75FF6DF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E7D405-1F6C-B112-6DB3-1933A9D90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36252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64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A0F6F2-BCA7-FCEF-1806-3CA34218D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o-RO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o-RO" sz="4800" dirty="0">
                <a:latin typeface="Arial" panose="020B0604020202020204" pitchFamily="34" charset="0"/>
                <a:cs typeface="Arial" panose="020B0604020202020204" pitchFamily="34" charset="0"/>
              </a:rPr>
              <a:t>Vă mulțumesc!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41FEA2-EC8C-2F38-5C74-82C331442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041" y="3555751"/>
            <a:ext cx="2143125" cy="2143125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="" xmlns:a16="http://schemas.microsoft.com/office/drawing/2014/main" id="{F1C46886-969A-0421-6942-616818A97E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BBC637-B3D2-215E-C875-EA49A1734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36252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04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1EB99-26BA-C4C0-19CB-620F7FD9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3" y="826548"/>
            <a:ext cx="11802894" cy="1410814"/>
          </a:xfrm>
        </p:spPr>
        <p:txBody>
          <a:bodyPr>
            <a:normAutofit fontScale="90000"/>
          </a:bodyPr>
          <a:lstStyle/>
          <a:p>
            <a:r>
              <a:rPr lang="en-GB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o-RO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 proiectului pentru anul al II-lea de acreditare: </a:t>
            </a:r>
            <a:r>
              <a:rPr lang="ro-RO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Îmbunătățirea competențelor pedagogice ale cadrelor didactice, pentru a dezvolta elevilor proveniți din medii defavorizate, atât competențe sociale, civice, de comunicare, cât și abilități de viață.</a:t>
            </a:r>
            <a:r>
              <a:rPr lang="en-GB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2DD5B-4485-0242-04E9-CC6D2167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" y="2548647"/>
            <a:ext cx="11802894" cy="3939702"/>
          </a:xfrm>
        </p:spPr>
        <p:txBody>
          <a:bodyPr>
            <a:normAutofit fontScale="55000" lnSpcReduction="20000"/>
          </a:bodyPr>
          <a:lstStyle/>
          <a:p>
            <a:pPr algn="just"/>
            <a:endParaRPr lang="en-GB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FreeSans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o-RO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Numărul de mobilități: </a:t>
            </a:r>
            <a:r>
              <a:rPr lang="ro-RO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cadre didactice participante la un curs de formare (un profesor din aria curriculară Matematică și științe; un profesor din aria curriculară Limbă și comunicare) </a:t>
            </a:r>
            <a:endParaRPr lang="en-GB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o-RO" sz="3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Rezultatele așteptate:</a:t>
            </a:r>
            <a:r>
              <a:rPr lang="ro-RO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Profesorii vor folosi la clasă metodele inovatoare, asimilate în cadrul cursului, pentru a dezvolta elevilor competențe sociale, civice, de comunicare, cât și abilități de viață, motivându-i pe aceștia să se valorizeze și să creeze singuri minimum 2 activități comune elevi-profesori. Totodată, vor avea loc activități demonstrative ale participanților, la nivel de arie curriculară și un workshop pentru colegii din unitatea de învățământ. </a:t>
            </a:r>
            <a:endParaRPr lang="en-GB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o-RO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3C49D1B4-4F0F-542A-1906-B4B5E15800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8" y="0"/>
            <a:ext cx="2915815" cy="9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97CFE7-4884-A33D-B4FB-08B2ABA5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5" y="408563"/>
            <a:ext cx="10656020" cy="1607169"/>
          </a:xfrm>
        </p:spPr>
        <p:txBody>
          <a:bodyPr/>
          <a:lstStyle/>
          <a:p>
            <a:r>
              <a:rPr lang="ro-RO" dirty="0"/>
              <a:t/>
            </a:r>
            <a:br>
              <a:rPr lang="ro-RO" dirty="0"/>
            </a:br>
            <a:r>
              <a:rPr lang="en-GB" dirty="0"/>
              <a:t>COMPETEN</a:t>
            </a:r>
            <a:r>
              <a:rPr lang="ro-RO" dirty="0"/>
              <a:t>ȚE VIZATE: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480B8C-31FF-9F68-C8D3-EA30895C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7982"/>
            <a:ext cx="6653719" cy="48249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Adoptarea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tehnici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lucru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elevii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exersa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controlul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emoțional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putere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persoanelor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depășească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stresul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cotidian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tehnicilor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sporească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autocontrolul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autogestionarea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atenției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învățare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reușită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Utilizarea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tehnicilor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inovatoare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abilitarea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profesorilor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lucrul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tehnicilor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personale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lucru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Schimbul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experiențe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într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-un context multicultural.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="" xmlns:a16="http://schemas.microsoft.com/office/drawing/2014/main" id="{1A2B7311-268E-03FC-6931-F540C18B78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55" y="194556"/>
            <a:ext cx="2915815" cy="915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7E973A-A19C-9820-B452-AD358FC2F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9" y="1764824"/>
            <a:ext cx="5538281" cy="41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4AF60A-6890-FC9C-265B-F94238B8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50" y="904672"/>
            <a:ext cx="7996135" cy="6420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1 –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curs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Activități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argerea gheții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folosind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drama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construirea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încrederii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Identificarea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nevoilor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obiectivelor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fiecare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participant;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Stabilirea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unei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definiții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pentru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Mindfulness;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exercițiul practic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Autoexersarea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fundație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sala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realizare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Prezentări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ale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școlilor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participanților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CEFBDB21-0F88-9DF4-D338-C29CB8A760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50" y="72931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60A67D-06D2-DB92-073A-8CE58AF5D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15607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CF6CE8-2F3A-6966-CF35-481BDF91B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670" y="1575881"/>
            <a:ext cx="4724780" cy="35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974F48-48DC-8874-2A8B-19A30A538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96894"/>
            <a:ext cx="6225702" cy="456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Știința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spatele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mindfulness-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ului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Exerciții practice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discuţi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Istoria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știința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Mindfulness-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Beneficiile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profesori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atenție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concentrată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022D65B0-936B-D50B-EC36-3F65E91745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182B77-DD61-CB14-02FB-751FA8BBD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97A3B9-8264-A0FD-0BA6-F6C9F678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722" y="1682885"/>
            <a:ext cx="6012278" cy="4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7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85057E-8C41-40B5-8B41-BED1D828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16" y="1721796"/>
            <a:ext cx="6741268" cy="4683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elevilor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Exerciții practice 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discuţie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O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istorie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școli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Abordări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școli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Limbajul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sala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conceptului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incluziune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Adaptarea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practicilor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diferite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vârste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nevoi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sinceritate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object 5">
            <a:extLst>
              <a:ext uri="{FF2B5EF4-FFF2-40B4-BE49-F238E27FC236}">
                <a16:creationId xmlns="" xmlns:a16="http://schemas.microsoft.com/office/drawing/2014/main" id="{2654E4B6-8EB1-927E-705C-361A915031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8F939A-E46C-F46A-A9F2-393A1D9B5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417C91-CF5A-6DDC-FCF0-D9F0D6D44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06" y="452718"/>
            <a:ext cx="4610084" cy="6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81B27F-F55D-4105-6373-AE6BD3A6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26" y="2247088"/>
            <a:ext cx="6712085" cy="4503907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4 –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managementul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clasei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practice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discuţie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Ascultare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comunicare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atentă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Mindfulness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managementul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clasei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interconectare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3ED4D4F1-6C2F-E580-F047-4219DFF6D8F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AB341E-BEC6-9F79-25E7-1E9783975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396567-6A43-24CF-1914-ECEF13BD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911" y="1809343"/>
            <a:ext cx="4945165" cy="36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67E60E-B51B-E601-9D8C-82E4C9513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1" y="2188723"/>
            <a:ext cx="7062281" cy="5554493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5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Crearea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meditație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Exerciții practice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discuţie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Crearea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prezentarea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r>
              <a:rPr lang="ro-RO" sz="2400" dirty="0">
                <a:latin typeface="Arial" panose="020B0604020202020204" pitchFamily="34" charset="0"/>
                <a:cs typeface="Arial" panose="020B0604020202020204" pitchFamily="34" charset="0"/>
              </a:rPr>
              <a:t>ui exercițiu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meditație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Feedback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grup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BA648CC3-813F-D506-B45C-B15AA517F9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171E13-9E8C-F09A-8E7D-992DDE84C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9C3BE62-22EA-95A9-2F2C-8E82B3BA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449" y="3512218"/>
            <a:ext cx="5192270" cy="32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724CF4-8FA5-6300-DEDA-666EEB302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80" y="1371600"/>
            <a:ext cx="5953805" cy="2811293"/>
          </a:xfrm>
        </p:spPr>
        <p:txBody>
          <a:bodyPr>
            <a:no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Ziua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6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Închiderea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cursului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excursie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Evaluarea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cursului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prezentarea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competențelor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dobândite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feedback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discuție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Acordarea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Certificatului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Participare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la curs;</a:t>
            </a: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Excursii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activități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culturale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externe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="" xmlns:a16="http://schemas.microsoft.com/office/drawing/2014/main" id="{0224EEF8-D03B-37A7-C6F1-26000C808D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081" y="160745"/>
            <a:ext cx="2915815" cy="91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7B812E-EEAA-D130-8329-B20A09C6E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554"/>
          <a:stretch>
            <a:fillRect/>
          </a:stretch>
        </p:blipFill>
        <p:spPr bwMode="auto">
          <a:xfrm>
            <a:off x="11184890" y="46095"/>
            <a:ext cx="1007110" cy="10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28710A-7007-5AF6-050D-D889DB5D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81" y="4375355"/>
            <a:ext cx="6839440" cy="24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1DDDB8-36A9-F9DF-948C-BEB814B6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264" y="160745"/>
            <a:ext cx="4205591" cy="31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85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497</TotalTime>
  <Words>580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Century Gothic</vt:lpstr>
      <vt:lpstr>FreeSans</vt:lpstr>
      <vt:lpstr>Verdana</vt:lpstr>
      <vt:lpstr>Wingdings 3</vt:lpstr>
      <vt:lpstr>Ion</vt:lpstr>
      <vt:lpstr>“Mindufulness for Teachers - a Hands-on Approach”, Florența, Italia, 17-22.07.2023  Proiect în cadrul Programului ERASMUS+, Acțiunea Cheie 1 – Educația Școlară (SCH) nr. 2022-1-RO01-KA121-SCH-000065560 </vt:lpstr>
      <vt:lpstr> Obiectivul proiectului pentru anul al II-lea de acreditare: Îmbunătățirea competențelor pedagogice ale cadrelor didactice, pentru a dezvolta elevilor proveniți din medii defavorizate, atât competențe sociale, civice, de comunicare, cât și abilități de viață. </vt:lpstr>
      <vt:lpstr> COMPETENȚE VIZATE: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 AM ÎNVĂȚAT…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Antonescu</dc:creator>
  <cp:lastModifiedBy>mihaela</cp:lastModifiedBy>
  <cp:revision>32</cp:revision>
  <dcterms:created xsi:type="dcterms:W3CDTF">2023-11-21T06:32:09Z</dcterms:created>
  <dcterms:modified xsi:type="dcterms:W3CDTF">2023-12-13T11:35:13Z</dcterms:modified>
</cp:coreProperties>
</file>